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92" d="100"/>
          <a:sy n="92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cap="none" spc="50" baseline="0" noProof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/>
              <a:t>Título do Meu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cap="none" spc="50" baseline="0" noProof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197" b="0" i="0" u="none" strike="noStrike" kern="1200" baseline="0" noProof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Sonho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00C4C7D7-43FB-4C62-B653-0BAA02E17855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Design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BE3AF4B6-F5EC-44DF-9BDC-CB79D95FB3F4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Desenvolver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9252A2D7-ECD4-458F-B2BB-B6333EF341C4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577C89B-FE67-4FD5-B67B-A9D2B5CF35FB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7DB892B2-0E0D-420C-B451-7722D28313F7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Sonho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Design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Desenvolver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D3D1FA-A0C8-41F4-A2C1-292FCEB25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A3E8E0-9BF4-47CD-803C-37D8507D94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FC71-F865-48AC-B7E4-53DE3FAA9F36}" type="datetimeFigureOut">
              <a:rPr lang="pt-BR" smtClean="0"/>
              <a:t>20/09/2020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FE1FB7-9BFF-494C-8FB3-95A83AD44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03A1D-8056-4DB4-A5FD-CF16BFDFC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FC551-7EAE-46A9-A420-C37F778D65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5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BBEDE-81DC-445B-AE5C-7B4620CF91B4}" type="datetimeFigureOut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7CEB-968B-430F-857E-428F31D6B91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4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96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12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77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6653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672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6E3CE-BE2A-4B4B-B786-18270E557415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841A87-6647-4EEA-A413-3E031D29095D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07F8DE-4813-4815-8A42-C1BD6DD3FCE1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9EF8C-29ED-4289-854B-19CD22E02BD2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EFD74-C605-4273-87FC-91E0D2522235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D0FA5-C617-4553-A39A-7D26CB048611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635EB7-EF54-4FEE-AC19-8C5848058E35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970CE-C714-48F2-BF18-30068085C424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C71AB-D434-4A32-A6A1-CEBB196455BA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C183FD-86C6-48B3-8A1B-C1E0D03332BE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0BB30-9E83-4464-96F4-75CF8A8409AE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8F0D9E6-AAD5-457D-86A7-4A9140761586}" type="datetime1">
              <a:rPr lang="pt-BR" noProof="0" smtClean="0"/>
              <a:t>20/09/2020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Plano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73" y="1298448"/>
            <a:ext cx="3840164" cy="3255264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/>
              <a:t>Arquitetura de </a:t>
            </a:r>
            <a:r>
              <a:rPr lang="pt-BR" sz="4800" dirty="0" err="1"/>
              <a:t>Microsserviços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Uma abordagem de documentação e prova de conceito.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5" name="Imagem 4" descr="várias pessoas observando planta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Planejando o processo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spaço reservado para o SmartArt do ícone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211367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895947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Pilares do Sucesso</a:t>
            </a:r>
          </a:p>
        </p:txBody>
      </p:sp>
      <p:pic>
        <p:nvPicPr>
          <p:cNvPr id="6" name="Imagem 5" descr="Mulher no escritório observando planta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Espaço Reservado para Conteúdo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64187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Trabalhando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 b="1"/>
              <a:t>pessoa@example.com</a:t>
            </a:r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Arquitetura (design Quadro)</Template>
  <TotalTime>0</TotalTime>
  <Words>41</Words>
  <Application>Microsoft Office PowerPoint</Application>
  <PresentationFormat>Widescreen</PresentationFormat>
  <Paragraphs>16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Calibri</vt:lpstr>
      <vt:lpstr>Corbel</vt:lpstr>
      <vt:lpstr>Wingdings 2</vt:lpstr>
      <vt:lpstr>Quadro</vt:lpstr>
      <vt:lpstr>Arquitetura de Microsserviços</vt:lpstr>
      <vt:lpstr>Planejando o processo</vt:lpstr>
      <vt:lpstr>Linha do Tempo de Trabalho</vt:lpstr>
      <vt:lpstr>Pilares do Sucesso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2020-09-20T15:06:54Z</dcterms:created>
  <dcterms:modified xsi:type="dcterms:W3CDTF">2020-09-20T15:08:04Z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